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7771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9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3b5820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b05dba0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787b2e7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14e10ad3.fixed?pid=71a69919a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014e10ad3.fixed?pid=71a69919a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系数最大项问题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c534d2acd?pid=c3b582044&amp;color=0,0,0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在二项展开式系数问题中，求系数最大项是一种重要的题型，主要包括二项式系数最大项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、展开式系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数最大项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821b2df73?pid=ab05dba00&amp;color=0,0,0&amp;tib=255,255,255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72768" y="1080000"/>
            <a:ext cx="9052560" cy="18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6d331419c?vop=1&amp;pid=1787b2e7d&amp;color=0,0,0&amp;bt=1&amp;bbb=1"/>
              <p:cNvSpPr/>
              <p:nvPr/>
            </p:nvSpPr>
            <p:spPr>
              <a:xfrm>
                <a:off x="832104" y="1080000"/>
                <a:ext cx="10533888" cy="40900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在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的展开式中，若仅有第5项的二项式系数最大，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则展开式中系数最大项是(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_1#6d331419c?vop=1&amp;pid=1787b2e7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09004"/>
              </a:xfrm>
              <a:prstGeom prst="rect">
                <a:avLst/>
              </a:prstGeom>
              <a:blipFill>
                <a:blip r:embed="rId3"/>
                <a:stretch>
                  <a:fillRect l="-1042"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6d331419c.bracket?vop=1&amp;pid=1787b2e7d&amp;color=0,0,0&amp;vpa=1"/>
          <p:cNvSpPr/>
          <p:nvPr/>
        </p:nvSpPr>
        <p:spPr>
          <a:xfrm>
            <a:off x="8051895" y="1263960"/>
            <a:ext cx="217488" cy="2054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17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p:sp>
        <p:nvSpPr>
          <p:cNvPr id="4" name="QC_4_BD.1_2#6d331419c.choices?vop=1&amp;pid=1787b2e7d&amp;color=0,0,0&amp;bbb=1"/>
          <p:cNvSpPr/>
          <p:nvPr/>
        </p:nvSpPr>
        <p:spPr>
          <a:xfrm>
            <a:off x="832104" y="1490782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379472" algn="l"/>
                <a:tab pos="4733544" algn="l"/>
                <a:tab pos="7735316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第2项或第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第3项或第4项</a:t>
            </a:r>
            <a:endParaRPr lang="en-US" altLang="zh-CN" sz="1400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6d331419c?vop=1&amp;pid=1787b2e7d&amp;color=0,0,0&amp;bbb=1&amp;hb=1"/>
              <p:cNvSpPr/>
              <p:nvPr/>
            </p:nvSpPr>
            <p:spPr>
              <a:xfrm>
                <a:off x="832104" y="1842572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首先根据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仅有第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项的二项式系数最大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然后根据第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项的系数大于等于前一项的系数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也大于等于后一项的系数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列出不等式组并求解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EX.3_1#6d331419c?vop=1&amp;pid=1787b2e7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2572"/>
                <a:ext cx="10533888" cy="932498"/>
              </a:xfrm>
              <a:prstGeom prst="rect">
                <a:avLst/>
              </a:prstGeom>
              <a:blipFill>
                <a:blip r:embed="rId4"/>
                <a:stretch>
                  <a:fillRect l="-1042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6d331419c?vop=1&amp;pid=1787b2e7d&amp;color=0,0,0&amp;bbb=1&amp;hb=1"/>
              <p:cNvSpPr/>
              <p:nvPr/>
            </p:nvSpPr>
            <p:spPr>
              <a:xfrm>
                <a:off x="832104" y="2769672"/>
                <a:ext cx="10533888" cy="30533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的展开式中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仅有第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项的二项式系数最大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得展开式中共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的展开式的通项</a:t>
                </a:r>
              </a:p>
              <a:p>
                <a:pPr latinLnBrk="1">
                  <a:lnSpc>
                    <a:spcPts val="36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𝑟</m:t>
                            </m:r>
                          </m:sup>
                        </m:sSup>
                      </m:den>
                    </m:f>
                    <m:sSubSup>
                      <m:sSubSupPr>
                        <m:ctrlPr>
                          <a:rPr lang="en-US" altLang="zh-CN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8−2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m:rPr>
                        <m:sty m:val="p"/>
                      </m:rP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N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设展开式中系数最大的项是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69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𝑘</m:t>
                                    </m:r>
                                  </m:sup>
                                </m:sSup>
                              </m:den>
                            </m:f>
                            <m:sSubSup>
                              <m:sSubSupPr>
                                <m:ctrlPr>
                                  <a:rPr lang="en-US" altLang="zh-CN" sz="14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sub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b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𝑘</m:t>
                                    </m:r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+1</m:t>
                                    </m:r>
                                  </m:sup>
                                </m:sSup>
                              </m:den>
                            </m:f>
                            <m:sSubSup>
                              <m:sSubSupPr>
                                <m:ctrlPr>
                                  <a:rPr lang="en-US" altLang="zh-CN" sz="14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sub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</m:t>
                                </m:r>
                              </m:sup>
                            </m:sSub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𝑘</m:t>
                                    </m:r>
                                  </m:sup>
                                </m:sSup>
                              </m:den>
                            </m:f>
                            <m:sSubSup>
                              <m:sSubSupPr>
                                <m:ctrlPr>
                                  <a:rPr lang="en-US" altLang="zh-CN" sz="14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sub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sup>
                            </m:sSub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num>
                              <m:den>
                                <m:sSup>
                                  <m:sSupPr>
                                    <m:ctrlPr>
                                      <a:rPr lang="en-US" altLang="zh-CN" sz="14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𝑘</m:t>
                                    </m:r>
                                    <m:r>
                                      <a:rPr lang="en-US" altLang="zh-CN" sz="14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−1</m:t>
                                    </m:r>
                                  </m:sup>
                                </m:sSup>
                              </m:den>
                            </m:f>
                            <m:sSubSup>
                              <m:sSubSupPr>
                                <m:ctrlPr>
                                  <a:rPr lang="en-US" altLang="zh-CN" sz="14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C</m:t>
                                </m:r>
                              </m:e>
                              <m:sub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</m:t>
                                </m:r>
                              </m:sub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</m:t>
                                </m:r>
                              </m:sup>
                            </m:sSub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eqArr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2⋅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8!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!(8−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8!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+1)!(7−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&amp;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8!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!(8−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≥2⋅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8!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(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−1)!(9−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)!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,</m:t>
                            </m:r>
                          </m:e>
                        </m:eqAr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2≤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所以展开式中系数最大的项是第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项或第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4_AS.4_1#6d331419c?vop=1&amp;pid=1787b2e7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69672"/>
                <a:ext cx="10533888" cy="3053398"/>
              </a:xfrm>
              <a:prstGeom prst="rect">
                <a:avLst/>
              </a:prstGeom>
              <a:blipFill>
                <a:blip r:embed="rId5"/>
                <a:stretch>
                  <a:fillRect l="-1042" b="-35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19ba37ed2?vop=1&amp;pid=1787b2e7d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的展开式中系数最小的项和二项式系数最大的项分别为(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5_1#19ba37ed2?vop=1&amp;pid=1787b2e7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19ba37ed2.bracket?vop=1&amp;pid=1787b2e7d&amp;color=0,0,0&amp;vpa=2"/>
          <p:cNvSpPr/>
          <p:nvPr/>
        </p:nvSpPr>
        <p:spPr>
          <a:xfrm>
            <a:off x="6560152" y="1078095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/>
          </a:p>
        </p:txBody>
      </p:sp>
      <p:sp>
        <p:nvSpPr>
          <p:cNvPr id="4" name="QC_4_BD.5_2#19ba37ed2.choices?vop=1&amp;pid=1787b2e7d&amp;color=0,0,0&amp;bbb=1"/>
          <p:cNvSpPr/>
          <p:nvPr/>
        </p:nvSpPr>
        <p:spPr>
          <a:xfrm>
            <a:off x="832104" y="1370195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96972" algn="l"/>
                <a:tab pos="5368544" algn="l"/>
                <a:tab pos="8052816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第1项和第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第2项和第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第3项和第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1项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第4项和第2项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7_1#19ba37ed2?vop=1&amp;pid=1787b2e7d&amp;color=0,0,0&amp;bbb=1&amp;hb=1"/>
              <p:cNvSpPr/>
              <p:nvPr/>
            </p:nvSpPr>
            <p:spPr>
              <a:xfrm>
                <a:off x="832104" y="1721985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本题需注意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的二项展开式的通项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取奇数时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系数为负值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可分别求出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时的项的系数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进而可知最小值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而二项式系数最大由攻略解读中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为偶数的情况判断即可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7_1#19ba37ed2?vop=1&amp;pid=1787b2e7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1985"/>
                <a:ext cx="10533888" cy="932498"/>
              </a:xfrm>
              <a:prstGeom prst="rect">
                <a:avLst/>
              </a:prstGeom>
              <a:blipFill>
                <a:blip r:embed="rId4"/>
                <a:stretch>
                  <a:fillRect l="-1042" r="-1678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8_1#19ba37ed2?vop=1&amp;pid=1787b2e7d&amp;color=0,0,0&amp;bbb=1"/>
              <p:cNvSpPr/>
              <p:nvPr/>
            </p:nvSpPr>
            <p:spPr>
              <a:xfrm>
                <a:off x="832104" y="2649085"/>
                <a:ext cx="10533888" cy="1981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=(−1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≤6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易知当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取奇数时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系数为负值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=−192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=−160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=−12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所以展开式中第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项的系数最小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的展开式有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所以中间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项的二项式系数最大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即第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的二项式系数最大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8_1#19ba37ed2?vop=1&amp;pid=1787b2e7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49085"/>
                <a:ext cx="10533888" cy="1981200"/>
              </a:xfrm>
              <a:prstGeom prst="rect">
                <a:avLst/>
              </a:prstGeom>
              <a:blipFill>
                <a:blip r:embed="rId5"/>
                <a:stretch>
                  <a:fillRect l="-1042" b="-30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338</Words>
  <Application>Microsoft Office PowerPoint</Application>
  <PresentationFormat>宽屏</PresentationFormat>
  <Paragraphs>35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2025-10-20T02:40:43Z</dcterms:created>
  <dcterms:modified xsi:type="dcterms:W3CDTF">2025-10-20T02:51:44Z</dcterms:modified>
  <cp:category/>
  <cp:contentStatus/>
</cp:coreProperties>
</file>